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31.10.2023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valitet.sshf.no/docs/pub/dok52902.pdf" TargetMode="External"/><Relationship Id="rId3" Type="http://schemas.openxmlformats.org/officeDocument/2006/relationships/hyperlink" Target="https://kvalitet.sshf.no/docs/pub/dok27394.pdf" TargetMode="External"/><Relationship Id="rId7" Type="http://schemas.openxmlformats.org/officeDocument/2006/relationships/hyperlink" Target="https://kvalitet.sshf.no/docs/pub/dok52901.pdf" TargetMode="External"/><Relationship Id="rId12" Type="http://schemas.openxmlformats.org/officeDocument/2006/relationships/image" Target="../media/image1.png"/><Relationship Id="rId2" Type="http://schemas.openxmlformats.org/officeDocument/2006/relationships/hyperlink" Target="https://kvalitet.sshf.no/docs/pub/dok27237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valitet.sshf.no/docs/pub/dok52900.pdf" TargetMode="External"/><Relationship Id="rId11" Type="http://schemas.openxmlformats.org/officeDocument/2006/relationships/hyperlink" Target="https://kvalitet.sshf.no/docs/pub/dok52899.pdf" TargetMode="External"/><Relationship Id="rId5" Type="http://schemas.openxmlformats.org/officeDocument/2006/relationships/hyperlink" Target="https://kvalitet.sshf.no/docs/pub/dok52914.pdf" TargetMode="External"/><Relationship Id="rId10" Type="http://schemas.openxmlformats.org/officeDocument/2006/relationships/hyperlink" Target="https://kvalitet.sshf.no/docs/pub/dok52904.pdf" TargetMode="External"/><Relationship Id="rId4" Type="http://schemas.openxmlformats.org/officeDocument/2006/relationships/hyperlink" Target="https://kvalitet.sshf.no/docs/pub/dok27406.pdf" TargetMode="External"/><Relationship Id="rId9" Type="http://schemas.openxmlformats.org/officeDocument/2006/relationships/hyperlink" Target="https://kvalitet.sshf.no/docs/pub/dok5290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52228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7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Andre relevante dokumenter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Undertittel 2">
            <a:hlinkClick r:id="rId2" tgtFrame="_blank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Om multitraume</a:t>
            </a:r>
            <a:endParaRPr lang="nb-NO"/>
          </a:p>
        </p:txBody>
      </p:sp>
      <p:sp>
        <p:nvSpPr>
          <p:cNvPr id="12" name="Undertittel 2">
            <a:hlinkClick r:id="rId3" tgtFrame="_blank"/>
          </p:cNvPr>
          <p:cNvSpPr txBox="1"/>
          <p:nvPr/>
        </p:nvSpPr>
        <p:spPr>
          <a:xfrm>
            <a:off x="3933825" y="2823964"/>
            <a:ext cx="4270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Kompetanseprofil</a:t>
            </a:r>
            <a:endParaRPr lang="nb-NO"/>
          </a:p>
        </p:txBody>
      </p:sp>
      <p:sp>
        <p:nvSpPr>
          <p:cNvPr id="14" name="Undertittel 2">
            <a:hlinkClick r:id="rId4" tgtFrame="_blank"/>
          </p:cNvPr>
          <p:cNvSpPr txBox="1"/>
          <p:nvPr/>
        </p:nvSpPr>
        <p:spPr>
          <a:xfrm>
            <a:off x="3933825" y="3340879"/>
            <a:ext cx="5010150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Referanser/henvisninger</a:t>
            </a:r>
            <a:endParaRPr lang="nb-NO"/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linje 24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linje 25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linje 26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Undertittel 2">
            <a:hlinkClick r:id="rId5" tgtFrame="_blank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9" name="Undertittel 2"/>
          <p:cNvSpPr txBox="1"/>
          <p:nvPr/>
        </p:nvSpPr>
        <p:spPr>
          <a:xfrm>
            <a:off x="444500" y="200025"/>
            <a:ext cx="11290300" cy="612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multitraumepasienter ved ESR</a:t>
            </a:r>
            <a:endParaRPr lang="nb-NO" sz="3200" b="1"/>
          </a:p>
        </p:txBody>
      </p:sp>
      <p:sp>
        <p:nvSpPr>
          <p:cNvPr id="30" name="Undertittel 2">
            <a:hlinkClick r:id="rId6" tgtFrame="_blank"/>
          </p:cNvPr>
          <p:cNvSpPr txBox="1"/>
          <p:nvPr/>
        </p:nvSpPr>
        <p:spPr>
          <a:xfrm>
            <a:off x="444500" y="1401368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5" name="Undertittel 2">
            <a:hlinkClick r:id="rId7" tgtFrame="_blank"/>
          </p:cNvPr>
          <p:cNvSpPr txBox="1"/>
          <p:nvPr/>
        </p:nvSpPr>
        <p:spPr>
          <a:xfrm>
            <a:off x="444500" y="1647825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7" name="Undertittel 2">
            <a:hlinkClick r:id="rId8" tgtFrame="_blank"/>
          </p:cNvPr>
          <p:cNvSpPr txBox="1"/>
          <p:nvPr/>
        </p:nvSpPr>
        <p:spPr>
          <a:xfrm>
            <a:off x="447675" y="1894282"/>
            <a:ext cx="192261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4. Tiltak</a:t>
            </a:r>
            <a:endParaRPr lang="nb-NO" sz="1200"/>
          </a:p>
        </p:txBody>
      </p:sp>
      <p:sp>
        <p:nvSpPr>
          <p:cNvPr id="41" name="Undertittel 2">
            <a:hlinkClick r:id="rId9" tgtFrame="_blank"/>
          </p:cNvPr>
          <p:cNvSpPr txBox="1"/>
          <p:nvPr/>
        </p:nvSpPr>
        <p:spPr>
          <a:xfrm>
            <a:off x="444500" y="2159382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5. Utreise/Oppfølging</a:t>
            </a:r>
            <a:endParaRPr lang="nb-NO" sz="1200"/>
          </a:p>
        </p:txBody>
      </p:sp>
      <p:sp>
        <p:nvSpPr>
          <p:cNvPr id="42" name="Undertittel 2">
            <a:hlinkClick r:id="rId10" tgtFrame="_blank"/>
          </p:cNvPr>
          <p:cNvSpPr txBox="1"/>
          <p:nvPr/>
        </p:nvSpPr>
        <p:spPr>
          <a:xfrm>
            <a:off x="444499" y="2436017"/>
            <a:ext cx="248920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Pasientinfo/pårørendearbeid</a:t>
            </a:r>
            <a:endParaRPr lang="nb-NO" sz="1200"/>
          </a:p>
        </p:txBody>
      </p:sp>
      <p:sp>
        <p:nvSpPr>
          <p:cNvPr id="45" name="Undertittel 2">
            <a:hlinkClick r:id="rId11" tgtFrame="_blank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innleggelse/Inntak</a:t>
            </a:r>
            <a:endParaRPr lang="nb-NO" sz="1200"/>
          </a:p>
        </p:txBody>
      </p:sp>
      <p:sp>
        <p:nvSpPr>
          <p:cNvPr id="46" name="Undertittel 2">
            <a:hlinkClick r:id="" action="ppaction://noaction"/>
          </p:cNvPr>
          <p:cNvSpPr txBox="1"/>
          <p:nvPr/>
        </p:nvSpPr>
        <p:spPr>
          <a:xfrm>
            <a:off x="452437" y="2712672"/>
            <a:ext cx="2381251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7. Andre relevante dokumenter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Reinhild Lange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Inger Lise Sørensen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13.01.2017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pic>
        <p:nvPicPr>
          <p:cNvPr id="31" name="Bilde 30"/>
          <p:cNvPicPr>
            <a:picLocks noChangeAspect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914" y="2743401"/>
            <a:ext cx="1536688" cy="153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00160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56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Vemund Gitlestad</dc:creator>
  <cp:keywords>&lt;dok52905.pptx&gt;&lt;n&gt;ek_type&lt;/n&gt;&lt;v&gt;DOK&lt;/v&gt;&lt;n&gt;khb&lt;/n&gt;&lt;v&gt;UB&lt;/v&gt;&lt;n&gt;beskyttet&lt;/n&gt;&lt;v&gt;nei&lt;/v&gt;&lt;/dok52905.pptx&gt;</cp:keywords>
  <dc:description>EK_Avdeling¤2#4¤2# ¤3#EK_Avsnitt¤2#4¤2# ¤3#EK_Bedriftsnavn¤2#1¤2#Sørlandet sykehus HF¤3#EK_GjelderFra¤2#0¤2#31.12.2023¤3#EK_KlGjelderFra¤2#0¤2#¤3#EK_Opprettet¤2#0¤2#15.04.2021¤3#EK_Utgitt¤2#0¤2#21.04.2021¤3#EK_IBrukDato¤2#0¤2#31.10.2023¤3#EK_DokumentID¤2#0¤2#D52905¤3#EK_DokTittel¤2#0¤2#Portalside - Multitraume - Andre relevante dokumenter - ESR, AFR¤3#EK_DokType¤2#0¤2#Generelt dokument¤3#EK_DocLvlShort¤2#0¤2#Nivå 2¤3#EK_DocLevel¤2#0¤2#Avdelingsdokumenter¤3#EK_EksRef¤2#2¤2# 0	¤3#EK_Erstatter¤2#0¤2#0.02¤3#EK_ErstatterD¤2#0¤2#22.02.2022¤3#EK_Signatur¤2#0¤2#&lt;ikke styrt&gt;¤3#EK_Verifisert¤2#0¤2# ¤3#EK_Hørt¤2#0¤2# ¤3#EK_AuditReview¤2#2¤2# ¤3#EK_AuditApprove¤2#2¤2# ¤3#EK_Gradering¤2#0¤2#Åpen¤3#EK_Gradnr¤2#4¤2#0¤3#EK_Kapittel¤2#4¤2# ¤3#EK_Referanse¤2#2¤2# 10	II.SOK.AFR.1.9-22	Portalside - Multitraume - Førsteside - ESR, AFR	52914	dok52914.pptx	¤1#II.SOK.AFR.1.9-23	Portalside - Multitraume - Før innleggelse - ESR, AFR	52899	dok52899.pptx	¤1#II.SOK.AFR.1.9-24	Portalside - Multitraume - Innkomst  -ESR, AFR	52900	dok52900.pptx	¤1#II.SOK.AFR.1.9-25	Portalside - Multitraume - Kartlegging - ESR, AFR	52901	dok52901.pptx	¤1#II.SOK.AFR.1.9-26	Portalside - Multitraume - Tiltak - ESR, AFR	52902	dok52902.pptx	¤1#II.SOK.AFR.1.9-27	Portalside - Multitraume - Utreise - ESR, AFR	52903	dok52903.pptx	¤1#II.SOK.AFR.1.9-28	Portalside - Multitraume - Pasient-/pårørendeinformasjon - ESR, AFR	52904	dok52904.pptx	¤1#II.SOK.AFR.2.1.1-1	Multitraume - om multitraume, AFR	27237	dok27237.docx	¤1#II.SOK.AFR.2.1.1-19	multitraume- kompetanseprofil, AFR	27394	dok27394.docx	¤1#II.SOK.AFR.2.1.1-20	multitraume - referanser/henvisninger. AFR	27406	dok27406.docx	¤1#¤3#EK_RefNr¤2#0¤2#II.SOK.AFR.1.9-29¤3#EK_Revisjon¤2#0¤2#-¤3#EK_Ansvarlig¤2#0¤2#Inger Lise Sørensen¤3#EK_SkrevetAv¤2#0¤2#Vemund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0.03 - 31.10.2023|¤1#Ver. 0.02 - 22.02.2022|¤1#Ver. 0.01 - 21.04.2021|¤1#Ver. 0.00 - 21.04.2021|¤3#EK_RF1¤2#4¤2#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¤3#EK_DL¤2#0¤2#29¤3#EK_GjelderTil¤2#0¤2#31.12.2025¤3#EK_Vedlegg¤2#2¤2# 0	¤3#EK_AvdelingOver¤2#4¤2# ¤3#EK_HRefNr¤2#0¤2# ¤3#EK_HbNavn¤2#0¤2# ¤3#EK_DokRefnr¤2#4¤2#000203040109¤3#EK_Dokendrdato¤2#4¤2#24.10.2023 14:26:41¤3#EK_HbType¤2#4¤2# ¤3#EK_Offisiell¤2#4¤2# ¤3#EK_VedleggRef¤2#4¤2#II.SOK.AFR.1.9-29¤3#EK_Strukt00¤2#5¤2#¤5#II¤5#Klinikknivå¤5#0¤5#0¤4#.¤5#SOK¤5#Somatikk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lastModifiedBy>Anders M. M. Östling</cp:lastModifiedBy>
  <cp:revision>85</cp:revision>
  <dcterms:created xsi:type="dcterms:W3CDTF">2020-10-09T11:20:39Z</dcterms:created>
  <dcterms:modified xsi:type="dcterms:W3CDTF">2023-10-31T09:15:53Z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