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custDataLst>
    <p:tags r:id="rId3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1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00897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52967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03440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92593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08119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5407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15300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71583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6897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5508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95707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7F7D6-97D2-4B6E-8BEF-E88F9B874D89}" type="datetimeFigureOut">
              <a:rPr lang="nb-NO" smtClean="0"/>
              <a:t>31.10.2023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36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kvalitet.sshf.no/docs/pub/dok52901.pdf" TargetMode="External"/><Relationship Id="rId7" Type="http://schemas.openxmlformats.org/officeDocument/2006/relationships/image" Target="../media/image1.emf"/><Relationship Id="rId2" Type="http://schemas.openxmlformats.org/officeDocument/2006/relationships/hyperlink" Target="https://kvalitet.sshf.no/docs/pub/dok52900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valitet.sshf.no/docs/pub/dok52904.pdf" TargetMode="External"/><Relationship Id="rId5" Type="http://schemas.openxmlformats.org/officeDocument/2006/relationships/hyperlink" Target="https://kvalitet.sshf.no/docs/pub/dok52903.pdf" TargetMode="External"/><Relationship Id="rId10" Type="http://schemas.openxmlformats.org/officeDocument/2006/relationships/hyperlink" Target="https://kvalitet.sshf.no/docs/pub/dok52905.pdf" TargetMode="External"/><Relationship Id="rId4" Type="http://schemas.openxmlformats.org/officeDocument/2006/relationships/hyperlink" Target="https://kvalitet.sshf.no/docs/pub/dok52902.pdf" TargetMode="External"/><Relationship Id="rId9" Type="http://schemas.openxmlformats.org/officeDocument/2006/relationships/hyperlink" Target="https://kvalitet.sshf.no/docs/pub/dok52899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2">
            <a:hlinkClick r:id="rId2" tgtFrame="_blank"/>
          </p:cNvPr>
          <p:cNvSpPr txBox="1"/>
          <p:nvPr/>
        </p:nvSpPr>
        <p:spPr>
          <a:xfrm>
            <a:off x="444500" y="1403093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2</a:t>
            </a:r>
            <a:r>
              <a:rPr lang="nb-NO" sz="1200" smtClean="0"/>
              <a:t>. Innkomst</a:t>
            </a:r>
            <a:endParaRPr lang="nb-NO" sz="1200"/>
          </a:p>
        </p:txBody>
      </p:sp>
      <p:sp>
        <p:nvSpPr>
          <p:cNvPr id="17" name="Undertittel 2">
            <a:hlinkClick r:id="rId3" tgtFrame="_blank"/>
          </p:cNvPr>
          <p:cNvSpPr txBox="1"/>
          <p:nvPr/>
        </p:nvSpPr>
        <p:spPr>
          <a:xfrm>
            <a:off x="444500" y="1649550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3</a:t>
            </a:r>
            <a:r>
              <a:rPr lang="nb-NO" sz="1200" smtClean="0"/>
              <a:t>. Kartlegging</a:t>
            </a:r>
            <a:endParaRPr lang="nb-NO" sz="1200"/>
          </a:p>
        </p:txBody>
      </p:sp>
      <p:sp>
        <p:nvSpPr>
          <p:cNvPr id="18" name="Undertittel 2">
            <a:hlinkClick r:id="rId4" tgtFrame="_blank"/>
          </p:cNvPr>
          <p:cNvSpPr txBox="1"/>
          <p:nvPr/>
        </p:nvSpPr>
        <p:spPr>
          <a:xfrm>
            <a:off x="444500" y="1896007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4</a:t>
            </a:r>
            <a:r>
              <a:rPr lang="nb-NO" sz="1200" smtClean="0"/>
              <a:t>. Tiltak</a:t>
            </a:r>
            <a:endParaRPr lang="nb-NO" sz="1200"/>
          </a:p>
        </p:txBody>
      </p:sp>
      <p:sp>
        <p:nvSpPr>
          <p:cNvPr id="19" name="Undertittel 2">
            <a:hlinkClick r:id="rId5" tgtFrame="_blank"/>
          </p:cNvPr>
          <p:cNvSpPr txBox="1"/>
          <p:nvPr/>
        </p:nvSpPr>
        <p:spPr>
          <a:xfrm>
            <a:off x="444500" y="2161107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5</a:t>
            </a:r>
            <a:r>
              <a:rPr lang="nb-NO" sz="1200" smtClean="0"/>
              <a:t>. Utreise/Oppfølging</a:t>
            </a:r>
            <a:endParaRPr lang="nb-NO" sz="1200"/>
          </a:p>
        </p:txBody>
      </p:sp>
      <p:sp>
        <p:nvSpPr>
          <p:cNvPr id="20" name="Undertittel 2">
            <a:hlinkClick r:id="rId6" tgtFrame="_blank"/>
          </p:cNvPr>
          <p:cNvSpPr txBox="1"/>
          <p:nvPr/>
        </p:nvSpPr>
        <p:spPr>
          <a:xfrm>
            <a:off x="444499" y="2437742"/>
            <a:ext cx="2955925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6</a:t>
            </a:r>
            <a:r>
              <a:rPr lang="nb-NO" sz="1200" smtClean="0"/>
              <a:t>. </a:t>
            </a:r>
            <a:r>
              <a:rPr lang="nb-NO" sz="1200"/>
              <a:t>Pasientinfo/pårørendearbeid</a:t>
            </a:r>
          </a:p>
        </p:txBody>
      </p:sp>
      <p:cxnSp>
        <p:nvCxnSpPr>
          <p:cNvPr id="23" name="Rett linje 22"/>
          <p:cNvCxnSpPr/>
          <p:nvPr/>
        </p:nvCxnSpPr>
        <p:spPr>
          <a:xfrm flipH="1">
            <a:off x="3200400" y="1085850"/>
            <a:ext cx="0" cy="552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e 5"/>
          <p:cNvGrpSpPr/>
          <p:nvPr/>
        </p:nvGrpSpPr>
        <p:grpSpPr>
          <a:xfrm>
            <a:off x="3400424" y="1085851"/>
            <a:ext cx="6588000" cy="5309825"/>
            <a:chOff x="3400424" y="1085851"/>
            <a:chExt cx="6588000" cy="5309825"/>
          </a:xfrm>
        </p:grpSpPr>
        <p:pic>
          <p:nvPicPr>
            <p:cNvPr id="2" name="Bilde 1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00424" y="1085851"/>
              <a:ext cx="6588000" cy="3982599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8"/>
            <a:srcRect l="1666" t="21962" r="20714" b="51616"/>
            <a:stretch>
              <a:fillRect/>
            </a:stretch>
          </p:blipFill>
          <p:spPr>
            <a:xfrm>
              <a:off x="3400424" y="4994080"/>
              <a:ext cx="6588000" cy="1401596"/>
            </a:xfrm>
            <a:prstGeom prst="rect">
              <a:avLst/>
            </a:prstGeom>
          </p:spPr>
        </p:pic>
      </p:grpSp>
      <p:sp>
        <p:nvSpPr>
          <p:cNvPr id="22" name="Undertittel 2"/>
          <p:cNvSpPr txBox="1"/>
          <p:nvPr/>
        </p:nvSpPr>
        <p:spPr>
          <a:xfrm>
            <a:off x="444500" y="200025"/>
            <a:ext cx="11290300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3200" b="1" smtClean="0"/>
              <a:t>Rehabiliteringstilbud for multitraumepasienter ved ESR</a:t>
            </a:r>
            <a:endParaRPr lang="nb-NO" sz="3200" b="1"/>
          </a:p>
        </p:txBody>
      </p:sp>
      <p:sp>
        <p:nvSpPr>
          <p:cNvPr id="16" name="Undertittel 2"/>
          <p:cNvSpPr txBox="1"/>
          <p:nvPr/>
        </p:nvSpPr>
        <p:spPr>
          <a:xfrm>
            <a:off x="444498" y="5818106"/>
            <a:ext cx="2451102" cy="864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900" b="1" smtClean="0"/>
              <a:t>Behandlingsansvarlig lege: </a:t>
            </a:r>
            <a:r>
              <a:rPr lang="nb-NO" sz="900" smtClean="0"/>
              <a:t>Reinhild Lange</a:t>
            </a:r>
          </a:p>
          <a:p>
            <a:pPr algn="l"/>
            <a:r>
              <a:rPr lang="nb-NO" sz="900" b="1" smtClean="0"/>
              <a:t>Kontaktperson/EK-ansvarlig:</a:t>
            </a:r>
            <a:r>
              <a:rPr lang="nb-NO" sz="900" smtClean="0"/>
              <a:t> Inger Lise Sørensen</a:t>
            </a:r>
          </a:p>
          <a:p>
            <a:pPr algn="l"/>
            <a:r>
              <a:rPr lang="nb-NO" sz="900" b="1" smtClean="0"/>
              <a:t>Sist revidert: </a:t>
            </a:r>
            <a:r>
              <a:rPr lang="nb-NO" sz="900" smtClean="0"/>
              <a:t>13.01.2017</a:t>
            </a:r>
          </a:p>
          <a:p>
            <a:pPr algn="l"/>
            <a:r>
              <a:rPr lang="nb-NO" sz="900" smtClean="0"/>
              <a:t> </a:t>
            </a:r>
            <a:endParaRPr lang="nb-NO" sz="1100"/>
          </a:p>
        </p:txBody>
      </p:sp>
      <p:sp>
        <p:nvSpPr>
          <p:cNvPr id="15" name="Undertittel 2">
            <a:hlinkClick r:id="rId9" tgtFrame="_blank"/>
          </p:cNvPr>
          <p:cNvSpPr txBox="1"/>
          <p:nvPr/>
        </p:nvSpPr>
        <p:spPr>
          <a:xfrm>
            <a:off x="444498" y="1143763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smtClean="0"/>
              <a:t>1. Før innleggelse/Inntak</a:t>
            </a:r>
            <a:endParaRPr lang="nb-NO" sz="1200"/>
          </a:p>
        </p:txBody>
      </p:sp>
      <p:sp>
        <p:nvSpPr>
          <p:cNvPr id="14" name="Undertittel 2">
            <a:hlinkClick r:id="rId10" tgtFrame="_blank"/>
          </p:cNvPr>
          <p:cNvSpPr txBox="1"/>
          <p:nvPr/>
        </p:nvSpPr>
        <p:spPr>
          <a:xfrm>
            <a:off x="452437" y="2712672"/>
            <a:ext cx="2381251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smtClean="0"/>
              <a:t>7. Andre relevante dokumenter</a:t>
            </a:r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169185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763.0"/>
  <p:tag name="AS_RELEASE_DATE" val="2022.05.14"/>
  <p:tag name="AS_TITLE" val="Aspose.Slides for .NET 4.0 Client Profile"/>
  <p:tag name="AS_VERSION" val="22.5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44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Vemund Gitlestad</dc:creator>
  <cp:keywords>&lt;dok52914.pptx&gt;&lt;n&gt;ek_type&lt;/n&gt;&lt;v&gt;DOK&lt;/v&gt;&lt;n&gt;khb&lt;/n&gt;&lt;v&gt;UB&lt;/v&gt;&lt;n&gt;beskyttet&lt;/n&gt;&lt;v&gt;nei&lt;/v&gt;&lt;/dok52914.pptx&gt;</cp:keywords>
  <dc:description>EK_Avdeling¤2#4¤2# ¤3#EK_Avsnitt¤2#4¤2# ¤3#EK_Bedriftsnavn¤2#1¤2#Sørlandet sykehus HF¤3#EK_GjelderFra¤2#0¤2#31.12.2023¤3#EK_KlGjelderFra¤2#0¤2#¤3#EK_Opprettet¤2#0¤2#19.04.2021¤3#EK_Utgitt¤2#0¤2#21.04.2021¤3#EK_IBrukDato¤2#0¤2#31.10.2023¤3#EK_DokumentID¤2#0¤2#D52914¤3#EK_DokTittel¤2#0¤2#Portalside - Multitraume - Førsteside - ESR, AFR¤3#EK_DokType¤2#0¤2#Generelt dokument¤3#EK_DocLvlShort¤2#0¤2#Nivå 2¤3#EK_DocLevel¤2#0¤2#Avdelingsdokumenter¤3#EK_EksRef¤2#2¤2# 0	¤3#EK_Erstatter¤2#0¤2#0.02¤3#EK_ErstatterD¤2#0¤2#31.03.2023¤3#EK_Signatur¤2#0¤2#&lt;ikke styrt&gt;¤3#EK_Verifisert¤2#0¤2# ¤3#EK_Hørt¤2#0¤2# ¤3#EK_AuditReview¤2#2¤2# ¤3#EK_AuditApprove¤2#2¤2# ¤3#EK_Gradering¤2#0¤2#Åpen¤3#EK_Gradnr¤2#4¤2#0¤3#EK_Kapittel¤2#4¤2# ¤3#EK_Referanse¤2#2¤2# 7	II.SOK.AFR.1.9-23	Portalside - Multitraume - Før innleggelse - ESR, AFR	52899	dok52899.pptx	¤1#II.SOK.AFR.1.9-24	Portalside - Multitraume - Innkomst  -ESR, AFR	52900	dok52900.pptx	¤1#II.SOK.AFR.1.9-25	Portalside - Multitraume - Kartlegging - ESR, AFR	52901	dok52901.pptx	¤1#II.SOK.AFR.1.9-26	Portalside - Multitraume - Tiltak - ESR, AFR	52902	dok52902.pptx	¤1#II.SOK.AFR.1.9-27	Portalside - Multitraume - Utreise - ESR, AFR	52903	dok52903.pptx	¤1#II.SOK.AFR.1.9-28	Portalside - Multitraume - Pasient-/pårørendeinformasjon - ESR, AFR	52904	dok52904.pptx	¤1#II.SOK.AFR.1.9-29	Portalside - Multitraume - Andre relevante dokumenter - ESR, AFR	52905	dok52905.pptx	¤1#¤3#EK_RefNr¤2#0¤2#II.SOK.AFR.1.9-22¤3#EK_Revisjon¤2#0¤2#-¤3#EK_Ansvarlig¤2#0¤2#Inger Lise Sørensen¤3#EK_SkrevetAv¤2#0¤2#Vemund Gitlestad¤3#EK_DokAnsvNavn¤2#0¤2# ¤3#EK_UText2¤2#0¤2# ¤3#EK_UText3¤2#0¤2# ¤3#EK_UText4¤2#0¤2# ¤3#EK_Status¤2#0¤2#I bruk¤3#EK_Stikkord¤2#0¤2#¤3#EK_SuperStikkord¤2#0¤2#¤3#EK_Rapport¤2#3¤2#¤3#EK_EKPrintMerke¤2#0¤2#¤3#EK_Watermark¤2#0¤2#¤3#EK_Utgave¤2#0¤2#0.03¤3#EK_Merknad¤2#7¤2#¤3#EK_VerLogg¤2#2¤2#Ver. 0.03 - 31.10.2023|¤1#Ver. 0.02 - 31.03.2023|Forlenget gyldighet til 31.03.2025 uten endringer i dokumentet.¤1#Ver. 0.01 - 21.04.2021|¤1#Ver. 0.00 - 21.04.2021|¤3#EK_RF1¤2#4¤2#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¤3#EK_DL¤2#0¤2#22¤3#EK_GjelderTil¤2#0¤2#31.12.2025¤3#EK_Vedlegg¤2#2¤2# 0	¤3#EK_AvdelingOver¤2#4¤2# ¤3#EK_HRefNr¤2#0¤2# ¤3#EK_HbNavn¤2#0¤2# ¤3#EK_DokRefnr¤2#4¤2#000203040109¤3#EK_Dokendrdato¤2#4¤2#24.10.2023 14:26:03¤3#EK_HbType¤2#4¤2# ¤3#EK_Offisiell¤2#4¤2# ¤3#EK_VedleggRef¤2#4¤2#II.SOK.AFR.1.9-22¤3#EK_Strukt00¤2#5¤2#¤5#II¤5#Klinikknivå¤5#0¤5#0¤4#.¤5#SOK¤5#Somatikk Kristiansand¤5#0¤5#0¤4#.¤5#AFR¤5#Avdeling for fysikalsk medisin og rehabilitering¤5#0¤5#0¤4#.¤5#1¤5#Organisasjon, ledelse og administrasjon¤5#0¤5#0¤4#.¤5#9¤5#Navigasjonssider¤5#0¤5#0¤4#\¤3#EK_Strukt01¤2#5¤2#¤3#EK_Pub¤2#6¤2#;15;¤3#EKR_DokType¤2#0¤2#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¤3#EKR_Strukt00¤2#5¤2#¤5#II¤5#Klinikknivå¤5#0¤5#0¤4#.¤5#SOK¤5#Somatikk Kristiansand¤5#0¤5#0¤4#.¤5#AFR¤5#Avdeling for fysikalsk medisin og rehabilitering¤5#0¤5#0¤4#.¤5#1¤5#Organisasjon, ledelse og administrasjon¤5#0¤5#0¤4#.¤5#9¤5#Navigasjonssider¤5#0¤5#0¤4#\¤3#</dc:description>
  <cp:lastModifiedBy>Anders M. M. Östling</cp:lastModifiedBy>
  <cp:revision>76</cp:revision>
  <dcterms:created xsi:type="dcterms:W3CDTF">2020-10-09T11:20:39Z</dcterms:created>
  <dcterms:modified xsi:type="dcterms:W3CDTF">2023-10-31T08:51:12Z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rrDocVer">
    <vt:lpwstr>2.20</vt:lpwstr>
  </property>
  <property fmtid="{D5CDD505-2E9C-101B-9397-08002B2CF9AE}" pid="3" name="EK_Format">
    <vt:lpwstr>-1</vt:lpwstr>
  </property>
</Properties>
</file>