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742113" cy="9872663"/>
  <p:custDataLst>
    <p:tags r:id="rId9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1.xml" /><Relationship Id="rId13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tags" Target="tags/tag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6646374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087792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48252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066735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79731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871213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591557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38402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528055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379401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5338580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5557-FFF9-4E0F-9665-92C5153106C8}" type="datetimeFigureOut">
              <a:rPr lang="nb-NO" smtClean="0"/>
              <a:t>28.09.2023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1A1C9-FFDC-4699-86B8-3C7B3A6D08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890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60476"/>
          </a:xfrm>
        </p:spPr>
        <p:txBody>
          <a:bodyPr>
            <a:normAutofit fontScale="90000"/>
          </a:bodyPr>
          <a:lstStyle/>
          <a:p>
            <a:r>
              <a:rPr lang="nb-NO" smtClean="0"/>
              <a:t>Avslutte hendelse:</a:t>
            </a:r>
            <a:br>
              <a:rPr lang="nb-NO" smtClean="0"/>
            </a:br>
            <a:r>
              <a:rPr lang="nb-NO" sz="4000" smtClean="0"/>
              <a:t>1.Trykk på aktuell hendelse (ligger oftest øverst)</a:t>
            </a:r>
            <a:endParaRPr lang="nb-NO" sz="400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476162"/>
            <a:ext cx="8128000" cy="4000837"/>
          </a:xfrm>
          <a:prstGeom prst="rect">
            <a:avLst/>
          </a:prstGeom>
        </p:spPr>
      </p:pic>
      <p:sp>
        <p:nvSpPr>
          <p:cNvPr id="6" name="Pil høyre 5"/>
          <p:cNvSpPr/>
          <p:nvPr/>
        </p:nvSpPr>
        <p:spPr>
          <a:xfrm>
            <a:off x="4369699" y="4110754"/>
            <a:ext cx="574535" cy="145657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855761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2.Velg aktuell hendelse igjen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6" name="Pil høyre 5"/>
          <p:cNvSpPr/>
          <p:nvPr/>
        </p:nvSpPr>
        <p:spPr>
          <a:xfrm>
            <a:off x="5049430" y="4062202"/>
            <a:ext cx="339866" cy="8092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15201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3. Trykk på auto-oppdater (så den blir grønn)</a:t>
            </a:r>
            <a:br>
              <a:rPr lang="nb-NO" smtClean="0"/>
            </a:br>
            <a:r>
              <a:rPr lang="nb-NO" smtClean="0"/>
              <a:t>Trykk så på send oppfølging 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359" y="1809441"/>
            <a:ext cx="5801784" cy="4351338"/>
          </a:xfrm>
        </p:spPr>
      </p:pic>
      <p:sp>
        <p:nvSpPr>
          <p:cNvPr id="7" name="Pil høyre 6"/>
          <p:cNvSpPr/>
          <p:nvPr/>
        </p:nvSpPr>
        <p:spPr>
          <a:xfrm>
            <a:off x="8051575" y="3309642"/>
            <a:ext cx="202301" cy="283222"/>
          </a:xfrm>
          <a:prstGeom prst="rightArrow">
            <a:avLst>
              <a:gd name="adj1" fmla="val 50000"/>
              <a:gd name="adj2" fmla="val 70834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Pil høyre 7"/>
          <p:cNvSpPr/>
          <p:nvPr/>
        </p:nvSpPr>
        <p:spPr>
          <a:xfrm flipV="1">
            <a:off x="8051575" y="3091156"/>
            <a:ext cx="202301" cy="21848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1483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4. Hukk av i ruten for Respons (da blir alle hukket av)Trykk så neste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888" y="1681898"/>
            <a:ext cx="6093302" cy="4495065"/>
          </a:xfrm>
        </p:spPr>
      </p:pic>
      <p:sp>
        <p:nvSpPr>
          <p:cNvPr id="6" name="Pil ned 5"/>
          <p:cNvSpPr/>
          <p:nvPr/>
        </p:nvSpPr>
        <p:spPr>
          <a:xfrm>
            <a:off x="3277274" y="3204446"/>
            <a:ext cx="291314" cy="218485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il ned 6"/>
          <p:cNvSpPr/>
          <p:nvPr/>
        </p:nvSpPr>
        <p:spPr>
          <a:xfrm>
            <a:off x="7711710" y="4945479"/>
            <a:ext cx="202301" cy="241516"/>
          </a:xfrm>
          <a:prstGeom prst="downArrow">
            <a:avLst>
              <a:gd name="adj1" fmla="val 50000"/>
              <a:gd name="adj2" fmla="val 56701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23817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5. Trykk på oppfølginsmelding (tale+sms)</a:t>
            </a:r>
            <a:br>
              <a:rPr lang="nb-NO" smtClean="0"/>
            </a:br>
            <a:r>
              <a:rPr lang="nb-NO" smtClean="0"/>
              <a:t>(gul beredskap) Trykk så neste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5" name="Pil høyre 4"/>
          <p:cNvSpPr/>
          <p:nvPr/>
        </p:nvSpPr>
        <p:spPr>
          <a:xfrm>
            <a:off x="3471484" y="4725749"/>
            <a:ext cx="226576" cy="242761"/>
          </a:xfrm>
          <a:prstGeom prst="rightArrow">
            <a:avLst>
              <a:gd name="adj1" fmla="val 50000"/>
              <a:gd name="adj2" fmla="val 53571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Pil høyre 5"/>
          <p:cNvSpPr/>
          <p:nvPr/>
        </p:nvSpPr>
        <p:spPr>
          <a:xfrm>
            <a:off x="8043484" y="4725750"/>
            <a:ext cx="873940" cy="43697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321957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mtClean="0"/>
              <a:t>6.Her står det at Arendal sykehus er tilbake i normal drift, hvis ikke denne teksten skal endres så trykk Ja og trykk så neste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5" name="Pil ned 4"/>
          <p:cNvSpPr/>
          <p:nvPr/>
        </p:nvSpPr>
        <p:spPr>
          <a:xfrm>
            <a:off x="7549869" y="3609049"/>
            <a:ext cx="194209" cy="52598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Pil høyre 5"/>
          <p:cNvSpPr/>
          <p:nvPr/>
        </p:nvSpPr>
        <p:spPr>
          <a:xfrm>
            <a:off x="7873550" y="5324559"/>
            <a:ext cx="1051965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334971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7. Trykk send</a:t>
            </a:r>
            <a:endParaRPr lang="nb-NO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sp>
        <p:nvSpPr>
          <p:cNvPr id="5" name="Pil høyre 4"/>
          <p:cNvSpPr/>
          <p:nvPr/>
        </p:nvSpPr>
        <p:spPr>
          <a:xfrm>
            <a:off x="6975335" y="5008970"/>
            <a:ext cx="978408" cy="31558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628385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7</Paragraphs>
  <Slides>7</Slides>
  <Notes>0</Notes>
  <TotalTime>26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1">
      <vt:lpstr>Arial</vt:lpstr>
      <vt:lpstr>Calibri Light</vt:lpstr>
      <vt:lpstr>Calibri</vt:lpstr>
      <vt:lpstr>Office-tema</vt:lpstr>
      <vt:lpstr>Avslutte hendelse:1.Trykk på aktuell hendelse (ligger oftest øverst)</vt:lpstr>
      <vt:lpstr>2.Velg aktuell hendelse igjen</vt:lpstr>
      <vt:lpstr>3. Trykk på auto-oppdater (så den blir grønn)Trykk så på send oppfølging </vt:lpstr>
      <vt:lpstr>4. Hukk av i ruten for Respons (da blir alle hukket av)Trykk så neste</vt:lpstr>
      <vt:lpstr>5. Trykk på oppfølginsmelding (tale+sms)(gul beredskap) Trykk så neste</vt:lpstr>
      <vt:lpstr>6.Her står det at Arendal sykehus er tilbake i normal drift, hvis ikke denne teksten skal endres så trykk Ja og trykk så neste</vt:lpstr>
      <vt:lpstr>7. Trykk send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Avslutte hendelse: 1.Trykk på aktuell hendelse (ligger oftest øverst)</dc:title>
  <dc:creator>Sandra Kerstin Baldursson</dc:creator>
  <dc:description>EK_Avdeling¤2#4¤2# ¤3#EK_Avsnitt¤2#4¤2# ¤3#EK_Bedriftsnavn¤2#1¤2#Sørlandet sykehus HF¤3#EK_GjelderFra¤2#0¤2#28.09.2023¤3#EK_KlGjelderFra¤2#0¤2#¤3#EK_Opprettet¤2#0¤2#03.06.2021¤3#EK_Utgitt¤2#0¤2#03.06.2021¤3#EK_IBrukDato¤2#0¤2#28.09.2023¤3#EK_DokumentID¤2#0¤2#D53185¤3#EK_DokTittel¤2#0¤2#Avslutte beredskapshendelse - akuttmottak - AIO - SSA¤3#EK_DokType¤2#0¤2#Generelt dokument¤3#EK_DocLvlShort¤2#0¤2# ¤3#EK_DocLevel¤2#0¤2# ¤3#EK_EksRef¤2#2¤2# 0	¤3#EK_Erstatter¤2#0¤2#0.00¤3#EK_ErstatterD¤2#0¤2#03.06.2021¤3#EK_Signatur¤2#0¤2#&lt;ikke styrt&gt;¤3#EK_Verifisert¤2#0¤2# ¤3#EK_Hørt¤2#0¤2# ¤3#EK_AuditReview¤2#2¤2# ¤3#EK_AuditApprove¤2#2¤2# ¤3#EK_Gradering¤2#0¤2#Åpen¤3#EK_Gradnr¤2#4¤2#0¤3#EK_Kapittel¤2#4¤2# ¤3#EK_Referanse¤2#2¤2# 0	¤3#EK_RefNr¤2#0¤2#II.SOA.AIO.SSA.3-18¤3#EK_Revisjon¤2#0¤2#-¤3#EK_Ansvarlig¤2#0¤2#Sandra Kerstin Wilhelmine Baldursson¤3#EK_SkrevetAv¤2#0¤2#Sandra Baldursson¤3#EK_DokAnsvNavn¤2#0¤2#Martin Hauge¤3#EK_UText2¤2#0¤2# ¤3#EK_UText3¤2#0¤2# ¤3#EK_UText4¤2#0¤2# ¤3#EK_Status¤2#0¤2#I bruk¤3#EK_Stikkord¤2#0¤2#¤3#EK_SuperStikkord¤2#0¤2#¤3#EK_Rapport¤2#3¤2#¤3#EK_EKPrintMerke¤2#0¤2#¤3#EK_Watermark¤2#0¤2#¤3#EK_Utgave¤2#0¤2#0.01¤3#EK_Merknad¤2#7¤2#Forlenget gyldighet til 28.09.2025¤3#EK_VerLogg¤2#2¤2#Ver. 0.01 - 28.09.2023|Forlenget gyldighet til 28.09.2025¤1#Ver. 0.00 - 03.06.2021|¤3#EK_RF1¤2#4¤2#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¤3#EK_DL¤2#0¤2#18¤3#EK_GjelderTil¤2#0¤2#28.09.2025¤3#EK_Vedlegg¤2#2¤2# 0	¤3#EK_AvdelingOver¤2#4¤2# ¤3#EK_HRefNr¤2#0¤2# ¤3#EK_HbNavn¤2#0¤2# ¤3#EK_DokRefnr¤2#4¤2#000201020203¤3#EK_Dokendrdato¤2#4¤2#14.12.2022 11:23:51¤3#EK_HbType¤2#4¤2# ¤3#EK_Offisiell¤2#4¤2# ¤3#EK_VedleggRef¤2#4¤2#II.SOA.AIO.SSA.3-18¤3#EK_Strukt00¤2#5¤2#¤5#II¤5#Klinikknivå¤5#0¤5#0¤4#.¤5#SOA¤5#Somatikk Arendal¤5#0¤5#0¤4#.¤5#AIO¤5#Anestesi, Intensiv, Operasjon¤5#0¤5#0¤4#.¤5#SSA¤5#Akuttmottak - SSA¤5#2¤5#0¤4#.¤5#3¤5#Beredskap¤5#0¤5#0¤4#\¤3#EK_Strukt01¤2#5¤2#¤3#EK_Pub¤2#6¤2#;¤3#EKR_DokType¤2#0¤2#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Arendal¤5#0¤5#0¤4#.¤5#AIO¤5#Anestesi, Intensiv, Operasjon¤5#0¤5#0¤4#.¤5#SSA¤5#Akuttmottak - SSA¤5#2¤5#0¤4#.¤5#3¤5#Beredskap¤5#0¤5#0¤4#\¤3#</dc:description>
  <cp:keywords>&lt;dok53185.pptx&gt;&lt;n&gt;ek_type&lt;/n&gt;&lt;v&gt;DOK&lt;/v&gt;&lt;n&gt;khb&lt;/n&gt;&lt;v&gt;UB&lt;/v&gt;&lt;n&gt;beskyttet&lt;/n&gt;&lt;v&gt;nei&lt;/v&gt;&lt;/dok53185.pptx&gt;</cp:keywords>
  <cp:lastModifiedBy>Sandra Kerstin Wilhelmine Baldursson</cp:lastModifiedBy>
  <cp:revision>22</cp:revision>
  <cp:lastPrinted>2021-05-31T12:24:36.000</cp:lastPrinted>
  <dcterms:created xsi:type="dcterms:W3CDTF">2021-05-31T12:03:04Z</dcterms:created>
  <dcterms:modified xsi:type="dcterms:W3CDTF">2024-05-02T17:56:41Z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